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1"/>
  </p:sldMasterIdLst>
  <p:sldIdLst>
    <p:sldId id="256" r:id="rId2"/>
    <p:sldId id="257" r:id="rId3"/>
    <p:sldId id="281" r:id="rId4"/>
    <p:sldId id="258" r:id="rId5"/>
    <p:sldId id="285" r:id="rId6"/>
    <p:sldId id="271" r:id="rId7"/>
    <p:sldId id="275" r:id="rId8"/>
    <p:sldId id="276" r:id="rId9"/>
    <p:sldId id="277" r:id="rId10"/>
    <p:sldId id="278" r:id="rId11"/>
    <p:sldId id="280" r:id="rId12"/>
    <p:sldId id="282" r:id="rId13"/>
    <p:sldId id="283" r:id="rId14"/>
    <p:sldId id="284" r:id="rId15"/>
    <p:sldId id="265" r:id="rId16"/>
    <p:sldId id="260" r:id="rId17"/>
    <p:sldId id="26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37"/>
    <p:restoredTop sz="94635"/>
  </p:normalViewPr>
  <p:slideViewPr>
    <p:cSldViewPr snapToGrid="0" snapToObjects="1">
      <p:cViewPr varScale="1">
        <p:scale>
          <a:sx n="41" d="100"/>
          <a:sy n="41" d="100"/>
        </p:scale>
        <p:origin x="216" y="1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11/13/17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11/13/17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39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614" y="1658938"/>
            <a:ext cx="5290457" cy="1077686"/>
          </a:xfrm>
        </p:spPr>
        <p:txBody>
          <a:bodyPr/>
          <a:lstStyle/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pple Braille" charset="0"/>
                <a:ea typeface="Apple Braille" charset="0"/>
                <a:cs typeface="Apple Braille" charset="0"/>
              </a:rPr>
              <a:t>Leopard News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  <a:latin typeface="Apple Braille" charset="0"/>
              <a:ea typeface="Apple Braille" charset="0"/>
              <a:cs typeface="Apple Braille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185" y="2736624"/>
            <a:ext cx="4278086" cy="64339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2017-2018 School Year</a:t>
            </a:r>
          </a:p>
          <a:p>
            <a:r>
              <a:rPr lang="en-US" dirty="0" smtClean="0"/>
              <a:t>Nov 13-17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47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Theatre Club: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Do you love to perform?</a:t>
            </a:r>
          </a:p>
          <a:p>
            <a:r>
              <a:rPr lang="en-US" sz="4000" dirty="0" smtClean="0"/>
              <a:t>Maybe you want to learn?</a:t>
            </a:r>
          </a:p>
          <a:p>
            <a:r>
              <a:rPr lang="en-US" sz="4000" dirty="0" smtClean="0"/>
              <a:t>Come join the Leopards Theatre Club, </a:t>
            </a:r>
            <a:r>
              <a:rPr lang="en-US" sz="4000" dirty="0"/>
              <a:t>i</a:t>
            </a:r>
            <a:r>
              <a:rPr lang="en-US" sz="4000" dirty="0" smtClean="0"/>
              <a:t>f you have questions, please see Mr. Glynn in room 706</a:t>
            </a:r>
          </a:p>
        </p:txBody>
      </p:sp>
    </p:spTree>
    <p:extLst>
      <p:ext uri="{BB962C8B-B14F-4D97-AF65-F5344CB8AC3E}">
        <p14:creationId xmlns:p14="http://schemas.microsoft.com/office/powerpoint/2010/main" val="222451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Photography Club: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Want to learn and try different techniques?</a:t>
            </a:r>
          </a:p>
          <a:p>
            <a:r>
              <a:rPr lang="en-US" sz="4000" dirty="0" smtClean="0"/>
              <a:t>Want to share photos?</a:t>
            </a:r>
          </a:p>
          <a:p>
            <a:r>
              <a:rPr lang="en-US" sz="4000" dirty="0" smtClean="0"/>
              <a:t>Hang out with other photography lovers, on Fridays from 3:10 to 3:55pm in room 408, starting Friday, Nov 17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See Mrs. Stack for more information.</a:t>
            </a:r>
          </a:p>
        </p:txBody>
      </p:sp>
    </p:spTree>
    <p:extLst>
      <p:ext uri="{BB962C8B-B14F-4D97-AF65-F5344CB8AC3E}">
        <p14:creationId xmlns:p14="http://schemas.microsoft.com/office/powerpoint/2010/main" val="1094080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Upcoming Events: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Tuesday: Picture Re-Takes for anyone who was not able to get their pictures taken in October</a:t>
            </a:r>
          </a:p>
          <a:p>
            <a:r>
              <a:rPr lang="en-US" sz="4000" dirty="0" smtClean="0"/>
              <a:t>Fall Middle School Dance Showcase: Good Luck to the Showstoppers Dance Team!!!</a:t>
            </a:r>
          </a:p>
        </p:txBody>
      </p:sp>
    </p:spTree>
    <p:extLst>
      <p:ext uri="{BB962C8B-B14F-4D97-AF65-F5344CB8AC3E}">
        <p14:creationId xmlns:p14="http://schemas.microsoft.com/office/powerpoint/2010/main" val="794311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Upcoming Events: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Wednesday: Educational Support Staff Day, help us thank all of our aids for all their hard work in making sure that our Smith Leopards are successful.</a:t>
            </a:r>
          </a:p>
          <a:p>
            <a:endParaRPr lang="en-US" sz="4000" dirty="0"/>
          </a:p>
          <a:p>
            <a:r>
              <a:rPr lang="en-US" sz="4000" dirty="0" smtClean="0"/>
              <a:t>Thursday: Rhett Revolution Field Trip, remember to wear your SMS shirts!!!</a:t>
            </a:r>
          </a:p>
        </p:txBody>
      </p:sp>
    </p:spTree>
    <p:extLst>
      <p:ext uri="{BB962C8B-B14F-4D97-AF65-F5344CB8AC3E}">
        <p14:creationId xmlns:p14="http://schemas.microsoft.com/office/powerpoint/2010/main" val="1179999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Upcoming Events: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Thanksgiving Break: Nov 20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</a:t>
            </a:r>
            <a:r>
              <a:rPr lang="mr-IN" sz="4000" dirty="0" smtClean="0"/>
              <a:t>–</a:t>
            </a:r>
            <a:r>
              <a:rPr lang="en-US" sz="4000" dirty="0" smtClean="0"/>
              <a:t> 24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, No School!!</a:t>
            </a:r>
          </a:p>
        </p:txBody>
      </p:sp>
    </p:spTree>
    <p:extLst>
      <p:ext uri="{BB962C8B-B14F-4D97-AF65-F5344CB8AC3E}">
        <p14:creationId xmlns:p14="http://schemas.microsoft.com/office/powerpoint/2010/main" val="1608240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IDs: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Students your ID must be worn around your neck with the appropriate colored lanyard.</a:t>
            </a:r>
          </a:p>
          <a:p>
            <a:pPr lvl="1"/>
            <a:r>
              <a:rPr lang="en-US" sz="3600" dirty="0" smtClean="0"/>
              <a:t>6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Yellow</a:t>
            </a:r>
          </a:p>
          <a:p>
            <a:pPr lvl="1"/>
            <a:r>
              <a:rPr lang="en-US" sz="3600" dirty="0" smtClean="0"/>
              <a:t>7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Red</a:t>
            </a:r>
          </a:p>
          <a:p>
            <a:pPr lvl="1"/>
            <a:r>
              <a:rPr lang="en-US" sz="3600" dirty="0" smtClean="0"/>
              <a:t>8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Green</a:t>
            </a:r>
          </a:p>
          <a:p>
            <a:r>
              <a:rPr lang="en-US" sz="4000" dirty="0" smtClean="0"/>
              <a:t>If you lose your ID you can purchase a replacement for $5.</a:t>
            </a:r>
          </a:p>
        </p:txBody>
      </p:sp>
    </p:spTree>
    <p:extLst>
      <p:ext uri="{BB962C8B-B14F-4D97-AF65-F5344CB8AC3E}">
        <p14:creationId xmlns:p14="http://schemas.microsoft.com/office/powerpoint/2010/main" val="1710645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Announcements-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1195958" cy="4901746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Students remember to wear your IDs and make sure that they are out and visible at all times.</a:t>
            </a:r>
          </a:p>
          <a:p>
            <a:r>
              <a:rPr lang="en-US" sz="5400" dirty="0" smtClean="0"/>
              <a:t>Students remember that backpacks are not allowed in the classrooms.</a:t>
            </a:r>
          </a:p>
        </p:txBody>
      </p:sp>
    </p:spTree>
    <p:extLst>
      <p:ext uri="{BB962C8B-B14F-4D97-AF65-F5344CB8AC3E}">
        <p14:creationId xmlns:p14="http://schemas.microsoft.com/office/powerpoint/2010/main" val="1351934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Announcements-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1195958" cy="4901746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Students check the lost and found located on the ramp to the stage.</a:t>
            </a:r>
          </a:p>
        </p:txBody>
      </p:sp>
    </p:spTree>
    <p:extLst>
      <p:ext uri="{BB962C8B-B14F-4D97-AF65-F5344CB8AC3E}">
        <p14:creationId xmlns:p14="http://schemas.microsoft.com/office/powerpoint/2010/main" val="1168492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" b="1027"/>
          <a:stretch/>
        </p:blipFill>
        <p:spPr>
          <a:xfrm>
            <a:off x="8175171" y="538842"/>
            <a:ext cx="3810000" cy="3764417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28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Sports- Volleyball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7336971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Congrats to the Lady Leopard’s Volleyball teams for a great season.</a:t>
            </a:r>
          </a:p>
        </p:txBody>
      </p:sp>
    </p:spTree>
    <p:extLst>
      <p:ext uri="{BB962C8B-B14F-4D97-AF65-F5344CB8AC3E}">
        <p14:creationId xmlns:p14="http://schemas.microsoft.com/office/powerpoint/2010/main" val="2015237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" b="1027"/>
          <a:stretch/>
        </p:blipFill>
        <p:spPr>
          <a:xfrm>
            <a:off x="8175171" y="538842"/>
            <a:ext cx="3810000" cy="3764417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28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Staff vs. Student Volleyball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7336971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Tickets to the game will go on sale Monday, Nov 13</a:t>
            </a:r>
            <a:r>
              <a:rPr lang="en-US" sz="4000" baseline="30000" dirty="0" smtClean="0"/>
              <a:t>th</a:t>
            </a:r>
            <a:endParaRPr lang="en-US" sz="4000" dirty="0"/>
          </a:p>
          <a:p>
            <a:r>
              <a:rPr lang="en-US" sz="4000" dirty="0" smtClean="0"/>
              <a:t>$2 for General Admission</a:t>
            </a:r>
          </a:p>
          <a:p>
            <a:r>
              <a:rPr lang="en-US" sz="4000" dirty="0" smtClean="0"/>
              <a:t>$5 for VIP, includes hot dog, chips and a drink</a:t>
            </a:r>
          </a:p>
          <a:p>
            <a:r>
              <a:rPr lang="en-US" sz="4000" dirty="0" smtClean="0"/>
              <a:t>Tickets will be sold during lunch time, space is limited!!!!</a:t>
            </a:r>
          </a:p>
        </p:txBody>
      </p:sp>
    </p:spTree>
    <p:extLst>
      <p:ext uri="{BB962C8B-B14F-4D97-AF65-F5344CB8AC3E}">
        <p14:creationId xmlns:p14="http://schemas.microsoft.com/office/powerpoint/2010/main" val="954772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171" y="211477"/>
            <a:ext cx="3614034" cy="4654437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Sports- Football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7336971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Congrats to the Leopard’s Football teams for a great season.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0090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171" y="1334217"/>
            <a:ext cx="3614034" cy="3553093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United Way: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7336971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“Pie in the Face” competition is underway.</a:t>
            </a:r>
          </a:p>
          <a:p>
            <a:r>
              <a:rPr lang="en-US" sz="4000" dirty="0" smtClean="0"/>
              <a:t>Feel free to contribute your donations to the Assistant Principal that you would most like to see get a pie in the face.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01773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Coding Club: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There will be a coding club meeting this Thursday, Nov 16th starting at 3:15pm in room 501.</a:t>
            </a:r>
          </a:p>
        </p:txBody>
      </p:sp>
    </p:spTree>
    <p:extLst>
      <p:ext uri="{BB962C8B-B14F-4D97-AF65-F5344CB8AC3E}">
        <p14:creationId xmlns:p14="http://schemas.microsoft.com/office/powerpoint/2010/main" val="1713749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Rubik’s Cube Wannabe’s: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During the month of November, Mrs. Cox will be hosting a get together to work on how to solve the Rubik’s Cube.</a:t>
            </a:r>
          </a:p>
          <a:p>
            <a:r>
              <a:rPr lang="en-US" sz="4000" dirty="0" smtClean="0"/>
              <a:t>During 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lunch, grab your lunch and go to room 618</a:t>
            </a:r>
          </a:p>
          <a:p>
            <a:r>
              <a:rPr lang="en-US" sz="4000" dirty="0" smtClean="0"/>
              <a:t>Tournament will be held at the end of the month.</a:t>
            </a:r>
          </a:p>
        </p:txBody>
      </p:sp>
    </p:spTree>
    <p:extLst>
      <p:ext uri="{BB962C8B-B14F-4D97-AF65-F5344CB8AC3E}">
        <p14:creationId xmlns:p14="http://schemas.microsoft.com/office/powerpoint/2010/main" val="52170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Chess Club: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This week’s meetings are canceled and will start the Monday, Nov 27th.</a:t>
            </a:r>
          </a:p>
          <a:p>
            <a:r>
              <a:rPr lang="en-US" sz="4000" dirty="0" smtClean="0"/>
              <a:t>If </a:t>
            </a:r>
            <a:r>
              <a:rPr lang="en-US" sz="4000" dirty="0" smtClean="0"/>
              <a:t>you are interested in playing chess, the meetings will be Mondays and Fridays from 3:05 to 4pm.</a:t>
            </a:r>
          </a:p>
          <a:p>
            <a:r>
              <a:rPr lang="en-US" sz="4000" dirty="0" smtClean="0"/>
              <a:t>If you have any questions, please see Mr. Cranford in room 713</a:t>
            </a:r>
          </a:p>
        </p:txBody>
      </p:sp>
    </p:spTree>
    <p:extLst>
      <p:ext uri="{BB962C8B-B14F-4D97-AF65-F5344CB8AC3E}">
        <p14:creationId xmlns:p14="http://schemas.microsoft.com/office/powerpoint/2010/main" val="722526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Student Council: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Interested in an opportunity to develop leadership qualities by organizing and carrying out school activities and service projects?</a:t>
            </a:r>
          </a:p>
          <a:p>
            <a:r>
              <a:rPr lang="en-US" sz="4000" dirty="0" smtClean="0"/>
              <a:t>Student council maybe the right club for you!</a:t>
            </a:r>
          </a:p>
          <a:p>
            <a:r>
              <a:rPr lang="en-US" sz="4000" dirty="0" smtClean="0"/>
              <a:t>see Ms. Brown or Mr. Fulcher</a:t>
            </a:r>
          </a:p>
        </p:txBody>
      </p:sp>
    </p:spTree>
    <p:extLst>
      <p:ext uri="{BB962C8B-B14F-4D97-AF65-F5344CB8AC3E}">
        <p14:creationId xmlns:p14="http://schemas.microsoft.com/office/powerpoint/2010/main" val="925024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1531</TotalTime>
  <Words>546</Words>
  <Application>Microsoft Macintosh PowerPoint</Application>
  <PresentationFormat>Widescreen</PresentationFormat>
  <Paragraphs>58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Apple Braille</vt:lpstr>
      <vt:lpstr>Arial</vt:lpstr>
      <vt:lpstr>Calibri</vt:lpstr>
      <vt:lpstr>Calibri Light</vt:lpstr>
      <vt:lpstr>Mangal</vt:lpstr>
      <vt:lpstr>Office Theme</vt:lpstr>
      <vt:lpstr>Leopard News</vt:lpstr>
      <vt:lpstr>Sports- Volleyball</vt:lpstr>
      <vt:lpstr>Staff vs. Student Volleyball</vt:lpstr>
      <vt:lpstr>Sports- Football</vt:lpstr>
      <vt:lpstr>United Way:</vt:lpstr>
      <vt:lpstr>Coding Club:</vt:lpstr>
      <vt:lpstr>Rubik’s Cube Wannabe’s:</vt:lpstr>
      <vt:lpstr>Chess Club:</vt:lpstr>
      <vt:lpstr>Student Council:</vt:lpstr>
      <vt:lpstr>Theatre Club:</vt:lpstr>
      <vt:lpstr>Photography Club:</vt:lpstr>
      <vt:lpstr>Upcoming Events:</vt:lpstr>
      <vt:lpstr>Upcoming Events:</vt:lpstr>
      <vt:lpstr>Upcoming Events:</vt:lpstr>
      <vt:lpstr>IDs:</vt:lpstr>
      <vt:lpstr>Announcements-</vt:lpstr>
      <vt:lpstr>Announcements-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Leopard News</dc:title>
  <dc:creator>Sotelo, Sabrina</dc:creator>
  <cp:lastModifiedBy>Sotelo, Sabrina</cp:lastModifiedBy>
  <cp:revision>39</cp:revision>
  <dcterms:created xsi:type="dcterms:W3CDTF">2017-09-11T01:18:26Z</dcterms:created>
  <dcterms:modified xsi:type="dcterms:W3CDTF">2017-11-13T13:15:10Z</dcterms:modified>
</cp:coreProperties>
</file>